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EB15AB-6C85-7A5C-FD6E-0F23F8B4C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0A895019-67D9-31F1-8E53-6817D633B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99ACC-2FE2-498C-B82E-39BF58E08E66}" type="datetimeFigureOut">
              <a:rPr lang="nl-NL" smtClean="0"/>
              <a:t>6-2-2025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26568C18-A9B0-227D-7885-0715F5D1B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489DB2E-CE15-EC0B-036A-4D0A280FF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E8B3D-AA95-42AE-B9ED-F43FB9F6908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68231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4CBA8B93-FACF-0569-60CA-D33F15870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7F9F3F1-2897-5167-BBC0-752C4F9084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879149C-1B13-6989-D363-6A1AE10508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A99ACC-2FE2-498C-B82E-39BF58E08E66}" type="datetimeFigureOut">
              <a:rPr lang="nl-NL" smtClean="0"/>
              <a:t>6-2-2025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3C25017-E2A9-CFEB-F729-E46385C364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4779DF7-4127-DEFC-486A-779BB5AB8A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0E8B3D-AA95-42AE-B9ED-F43FB9F6908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5223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1D8BA36A-3DE3-5360-BBF1-2814216ED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F60E41D9-A9EF-631B-EE98-5B0C1CBD458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8763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54ADE1D1-0CDE-0466-F676-AAD764D9B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34191701-1C2A-3806-C8BF-AF0532E2765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8577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7F4F5D8C-21FF-B610-17AE-608C06B85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F4778182-8BA8-4ED7-4DB6-F2E10232AA7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1173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D1A15E99-E7CE-2188-E199-8DDDF099D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F6EF92AF-8775-889C-CDE6-35975F4223A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612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C3B3C9CC-5138-ED31-976D-CD0BAD604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F7C5A600-10FC-1935-D8C8-34C2C464D20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927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0045509A-B3B4-DD48-646E-C74038EA3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97A1EB8-7BE0-44D3-AECA-8CA7765EB65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4789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56B392C3-609A-D6BC-EA2F-6997A7741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2118CE80-00F0-ECBE-767E-5BB0F5823CC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9184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E9B6E6DF-E93B-8C8E-5374-12CE270D2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B05746B6-1507-5D0A-BE2B-761857DFBB5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8980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D3D376D2-E4A9-87D6-8216-6EB2723F4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A709C38A-790F-D649-A3A8-FD6492288B1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291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644C3310-2011-8338-C7FE-C6B74B435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17EE560F-DC21-55B4-03EF-D132AA6F285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67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0F7FB9A7-4474-94AE-3411-8B2A43858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DFBDC27-8E73-FEA1-1A4E-966864B3372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996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7443AECD-B47F-F736-E231-29E9CE89B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34FF8495-C9DD-DB9D-92A7-153BE886790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5688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E97B3422-E6C9-9381-CE04-61CB12356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150BC283-DC1A-5477-2E0E-E996BDDB210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791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521E6231-7ACB-2488-2E4A-893CC2397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7CB1A5C4-B39F-CF67-949F-D6D9387D04D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065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F3041260-4F01-6C95-E173-9968AF957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5BC0916-EE2F-E81F-82A0-15B40487602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7770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08CED007-D5FA-9BA5-1DFF-D3FD2E637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3190105E-0BC3-2D5E-D514-BF373698E9B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8962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CBDA5512-F43D-7CAA-3EAF-3AA0D9632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816BE585-C2CF-8AC6-D198-681965D080B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1050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3EE654B1-150E-E6F8-59BF-6A01D7563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F5646A41-44F6-3E39-986A-2EFC9EB7791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53467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Breedbeeld</PresentationFormat>
  <Paragraphs>0</Paragraphs>
  <Slides>18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Phillip de Graaff</dc:creator>
  <cp:lastModifiedBy>Phillip de Graaff</cp:lastModifiedBy>
  <cp:revision>1</cp:revision>
  <dcterms:created xsi:type="dcterms:W3CDTF">2025-02-06T13:15:27Z</dcterms:created>
  <dcterms:modified xsi:type="dcterms:W3CDTF">2025-02-06T13:15:27Z</dcterms:modified>
</cp:coreProperties>
</file>